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06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570" r:id="rId28"/>
    <p:sldId id="526" r:id="rId29"/>
    <p:sldId id="480" r:id="rId30"/>
    <p:sldId id="479" r:id="rId31"/>
    <p:sldId id="424" r:id="rId32"/>
    <p:sldId id="569" r:id="rId33"/>
    <p:sldId id="537" r:id="rId34"/>
    <p:sldId id="664" r:id="rId35"/>
    <p:sldId id="258" r:id="rId36"/>
    <p:sldId id="277" r:id="rId37"/>
    <p:sldId id="665" r:id="rId38"/>
    <p:sldId id="276" r:id="rId39"/>
    <p:sldId id="259" r:id="rId40"/>
    <p:sldId id="260" r:id="rId41"/>
    <p:sldId id="261" r:id="rId42"/>
    <p:sldId id="262" r:id="rId43"/>
    <p:sldId id="264" r:id="rId44"/>
    <p:sldId id="263" r:id="rId45"/>
    <p:sldId id="266" r:id="rId46"/>
    <p:sldId id="666" r:id="rId47"/>
    <p:sldId id="265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557" r:id="rId57"/>
    <p:sldId id="560" r:id="rId58"/>
    <p:sldId id="275" r:id="rId59"/>
    <p:sldId id="541" r:id="rId60"/>
    <p:sldId id="671" r:id="rId61"/>
    <p:sldId id="672" r:id="rId62"/>
    <p:sldId id="667" r:id="rId63"/>
    <p:sldId id="580" r:id="rId64"/>
    <p:sldId id="670" r:id="rId65"/>
    <p:sldId id="669" r:id="rId66"/>
    <p:sldId id="673" r:id="rId67"/>
    <p:sldId id="668" r:id="rId68"/>
    <p:sldId id="579" r:id="rId69"/>
    <p:sldId id="587" r:id="rId70"/>
    <p:sldId id="676" r:id="rId71"/>
    <p:sldId id="677" r:id="rId72"/>
    <p:sldId id="675" r:id="rId73"/>
    <p:sldId id="662" r:id="rId74"/>
    <p:sldId id="588" r:id="rId75"/>
    <p:sldId id="578" r:id="rId76"/>
    <p:sldId id="543" r:id="rId77"/>
    <p:sldId id="584" r:id="rId78"/>
    <p:sldId id="621" r:id="rId79"/>
    <p:sldId id="636" r:id="rId80"/>
    <p:sldId id="628" r:id="rId81"/>
    <p:sldId id="629" r:id="rId82"/>
    <p:sldId id="643" r:id="rId83"/>
    <p:sldId id="632" r:id="rId84"/>
    <p:sldId id="633" r:id="rId85"/>
    <p:sldId id="642" r:id="rId86"/>
    <p:sldId id="625" r:id="rId87"/>
    <p:sldId id="627" r:id="rId88"/>
    <p:sldId id="641" r:id="rId89"/>
    <p:sldId id="630" r:id="rId90"/>
    <p:sldId id="613" r:id="rId91"/>
    <p:sldId id="631" r:id="rId92"/>
    <p:sldId id="640" r:id="rId93"/>
    <p:sldId id="637" r:id="rId94"/>
    <p:sldId id="601" r:id="rId95"/>
    <p:sldId id="602" r:id="rId96"/>
    <p:sldId id="603" r:id="rId97"/>
    <p:sldId id="604" r:id="rId98"/>
    <p:sldId id="638" r:id="rId99"/>
    <p:sldId id="607" r:id="rId100"/>
    <p:sldId id="608" r:id="rId101"/>
    <p:sldId id="609" r:id="rId102"/>
    <p:sldId id="610" r:id="rId103"/>
    <p:sldId id="611" r:id="rId104"/>
    <p:sldId id="612" r:id="rId10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32"/>
            <p14:sldId id="633"/>
            <p14:sldId id="64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38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F48"/>
    <a:srgbClr val="FFE699"/>
    <a:srgbClr val="1F4E79"/>
    <a:srgbClr val="59EC9F"/>
    <a:srgbClr val="FF4909"/>
    <a:srgbClr val="000000"/>
    <a:srgbClr val="1D4E79"/>
    <a:srgbClr val="43BFF7"/>
    <a:srgbClr val="FF928B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90845" autoAdjust="0"/>
  </p:normalViewPr>
  <p:slideViewPr>
    <p:cSldViewPr snapToGrid="0">
      <p:cViewPr varScale="1">
        <p:scale>
          <a:sx n="112" d="100"/>
          <a:sy n="112" d="100"/>
        </p:scale>
        <p:origin x="1104" y="176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5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569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994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158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390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8523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4155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343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microsoft.com/office/2007/relationships/hdphoto" Target="../media/hdphoto6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microsoft.com/office/2007/relationships/hdphoto" Target="../media/hdphoto8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2343149" y="1246251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20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7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6527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EEC4B2E-11C2-85F5-ECC9-ABC1F22BC128}"/>
              </a:ext>
            </a:extLst>
          </p:cNvPr>
          <p:cNvSpPr txBox="1"/>
          <p:nvPr/>
        </p:nvSpPr>
        <p:spPr>
          <a:xfrm>
            <a:off x="6560821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Tasks / </a:t>
            </a:r>
            <a:r>
              <a:rPr lang="sv-SE" sz="2400" b="1" i="1" dirty="0" err="1">
                <a:solidFill>
                  <a:srgbClr val="FFE699"/>
                </a:solidFill>
              </a:rPr>
              <a:t>Dataflow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65BDBFD-AE92-0045-8746-2A30ADB2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71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C902D87-6CE6-4749-89AE-20ECD0D3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70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3BEA437-EB07-714C-8A43-0B95383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092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7633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4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69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20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21387</TotalTime>
  <Words>1662</Words>
  <Application>Microsoft Macintosh PowerPoint</Application>
  <PresentationFormat>Bredbild</PresentationFormat>
  <Paragraphs>593</Paragraphs>
  <Slides>101</Slides>
  <Notes>34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101</vt:i4>
      </vt:variant>
    </vt:vector>
  </HeadingPairs>
  <TitlesOfParts>
    <vt:vector size="109" baseType="lpstr">
      <vt:lpstr>-apple-system</vt:lpstr>
      <vt:lpstr>Arial</vt:lpstr>
      <vt:lpstr>Arial Rounded MT Bold</vt:lpstr>
      <vt:lpstr>Calibri</vt:lpstr>
      <vt:lpstr>Calibri Light</vt:lpstr>
      <vt:lpstr>Lobster Two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2390</cp:revision>
  <dcterms:created xsi:type="dcterms:W3CDTF">2014-06-11T19:04:29Z</dcterms:created>
  <dcterms:modified xsi:type="dcterms:W3CDTF">2023-02-06T05:53:01Z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